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8" r:id="rId2"/>
    <p:sldId id="319" r:id="rId3"/>
    <p:sldId id="358" r:id="rId4"/>
    <p:sldId id="359" r:id="rId5"/>
    <p:sldId id="360" r:id="rId6"/>
    <p:sldId id="361" r:id="rId7"/>
    <p:sldId id="362" r:id="rId8"/>
    <p:sldId id="375" r:id="rId9"/>
    <p:sldId id="363" r:id="rId10"/>
    <p:sldId id="364" r:id="rId11"/>
    <p:sldId id="366" r:id="rId12"/>
    <p:sldId id="365" r:id="rId13"/>
    <p:sldId id="370" r:id="rId14"/>
    <p:sldId id="369" r:id="rId15"/>
    <p:sldId id="368" r:id="rId16"/>
    <p:sldId id="367" r:id="rId17"/>
    <p:sldId id="374" r:id="rId18"/>
    <p:sldId id="373" r:id="rId19"/>
    <p:sldId id="372" r:id="rId20"/>
    <p:sldId id="371" r:id="rId21"/>
    <p:sldId id="376" r:id="rId22"/>
    <p:sldId id="379" r:id="rId23"/>
    <p:sldId id="378" r:id="rId24"/>
    <p:sldId id="384" r:id="rId25"/>
    <p:sldId id="377" r:id="rId26"/>
    <p:sldId id="380" r:id="rId27"/>
    <p:sldId id="381" r:id="rId28"/>
    <p:sldId id="382" r:id="rId29"/>
    <p:sldId id="387" r:id="rId30"/>
    <p:sldId id="386" r:id="rId31"/>
    <p:sldId id="388" r:id="rId32"/>
    <p:sldId id="389" r:id="rId33"/>
    <p:sldId id="385" r:id="rId34"/>
    <p:sldId id="383" r:id="rId35"/>
    <p:sldId id="35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4" autoAdjust="0"/>
    <p:restoredTop sz="94660"/>
  </p:normalViewPr>
  <p:slideViewPr>
    <p:cSldViewPr snapToGrid="0">
      <p:cViewPr varScale="1">
        <p:scale>
          <a:sx n="71" d="100"/>
          <a:sy n="71" d="100"/>
        </p:scale>
        <p:origin x="5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62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3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86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969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2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4917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09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6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3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45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247" y="136531"/>
            <a:ext cx="9680080" cy="629190"/>
          </a:xfrm>
        </p:spPr>
        <p:txBody>
          <a:bodyPr>
            <a:normAutofit/>
          </a:bodyPr>
          <a:lstStyle>
            <a:lvl1pPr>
              <a:defRPr sz="3143">
                <a:latin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5275" y="1018253"/>
            <a:ext cx="11856357" cy="4862244"/>
          </a:xfrm>
          <a:prstGeom prst="rect">
            <a:avLst/>
          </a:prstGeom>
        </p:spPr>
        <p:txBody>
          <a:bodyPr/>
          <a:lstStyle>
            <a:lvl1pPr>
              <a:defRPr>
                <a:latin typeface="NexaRegular" panose="02000500000000000000" pitchFamily="50" charset="0"/>
              </a:defRPr>
            </a:lvl1pPr>
            <a:lvl2pPr>
              <a:defRPr>
                <a:latin typeface="NexaRegular" panose="02000500000000000000" pitchFamily="50" charset="0"/>
              </a:defRPr>
            </a:lvl2pPr>
            <a:lvl3pPr>
              <a:defRPr>
                <a:latin typeface="NexaRegular" panose="02000500000000000000" pitchFamily="50" charset="0"/>
              </a:defRPr>
            </a:lvl3pPr>
            <a:lvl4pPr>
              <a:defRPr>
                <a:latin typeface="NexaRegular" panose="02000500000000000000" pitchFamily="50" charset="0"/>
              </a:defRPr>
            </a:lvl4pPr>
            <a:lvl5pPr>
              <a:defRPr>
                <a:latin typeface="NexaRegular" panose="02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595100" y="6616700"/>
            <a:ext cx="440267" cy="241300"/>
          </a:xfrm>
        </p:spPr>
        <p:txBody>
          <a:bodyPr lIns="91440" tIns="45720" rIns="91440" bIns="45720" rtlCol="0" anchor="ctr"/>
          <a:lstStyle>
            <a:lvl1pPr algn="r">
              <a:defRPr sz="786" smtClean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9EEFB75-79DA-4CEE-B7A4-14191D2FF94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5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2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9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8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2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8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3CDD5CA-1FB9-46FC-8F25-7196C71917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011C5BA-F79C-4F0C-A996-68622D1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24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hyperlink" Target="https://docs.npmjs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3.png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/>
          <p:cNvSpPr/>
          <p:nvPr/>
        </p:nvSpPr>
        <p:spPr>
          <a:xfrm>
            <a:off x="4214447" y="1345367"/>
            <a:ext cx="4553343" cy="2912254"/>
          </a:xfrm>
          <a:prstGeom prst="cloudCallou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i="1" dirty="0" smtClean="0">
                <a:solidFill>
                  <a:schemeClr val="accent1">
                    <a:lumMod val="75000"/>
                  </a:schemeClr>
                </a:solidFill>
                <a:effectLst>
                  <a:glow>
                    <a:schemeClr val="tx1">
                      <a:lumMod val="50000"/>
                      <a:lumOff val="50000"/>
                      <a:alpha val="41000"/>
                    </a:schemeClr>
                  </a:glow>
                  <a:outerShdw blurRad="50800" dist="50800" dir="5400000" algn="ctr" rotWithShape="0">
                    <a:srgbClr val="000000">
                      <a:alpha val="87000"/>
                    </a:srgbClr>
                  </a:outerShdw>
                </a:effectLst>
                <a:latin typeface="Times New Roman"/>
                <a:cs typeface="Times New Roman"/>
              </a:rPr>
              <a:t>Node </a:t>
            </a:r>
            <a:r>
              <a:rPr lang="en-US" sz="4000" b="1" i="1" dirty="0" err="1" smtClean="0">
                <a:solidFill>
                  <a:schemeClr val="accent1">
                    <a:lumMod val="75000"/>
                  </a:schemeClr>
                </a:solidFill>
                <a:effectLst>
                  <a:glow>
                    <a:schemeClr val="tx1">
                      <a:lumMod val="50000"/>
                      <a:lumOff val="50000"/>
                      <a:alpha val="41000"/>
                    </a:schemeClr>
                  </a:glow>
                  <a:outerShdw blurRad="50800" dist="50800" dir="5400000" algn="ctr" rotWithShape="0">
                    <a:srgbClr val="000000">
                      <a:alpha val="87000"/>
                    </a:srgbClr>
                  </a:outerShdw>
                </a:effectLst>
                <a:latin typeface="Times New Roman"/>
                <a:cs typeface="Times New Roman"/>
              </a:rPr>
              <a:t>Js</a:t>
            </a:r>
            <a:endParaRPr lang="en-IN" sz="4000" b="1" i="1" dirty="0">
              <a:solidFill>
                <a:schemeClr val="accent1">
                  <a:lumMod val="75000"/>
                </a:schemeClr>
              </a:solidFill>
              <a:effectLst>
                <a:glow>
                  <a:schemeClr val="tx1">
                    <a:lumMod val="50000"/>
                    <a:lumOff val="50000"/>
                    <a:alpha val="41000"/>
                  </a:schemeClr>
                </a:glow>
                <a:outerShdw blurRad="50800" dist="50800" dir="5400000" algn="ctr" rotWithShape="0">
                  <a:srgbClr val="000000">
                    <a:alpha val="8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56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5340">
        <p14:pan dir="u"/>
      </p:transition>
    </mc:Choice>
    <mc:Fallback xmlns="">
      <p:transition spd="slow" advClick="0" advTm="5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0" y="111329"/>
            <a:ext cx="4753638" cy="2838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95" y="210004"/>
            <a:ext cx="7201905" cy="419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06" y="1256928"/>
            <a:ext cx="5544324" cy="1867161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7992387" y="1530752"/>
            <a:ext cx="2623939" cy="481651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exit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05" y="3200068"/>
            <a:ext cx="6325483" cy="1200318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7390844" y="4691743"/>
            <a:ext cx="2623939" cy="1303050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FILE SYSTEM working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asychronously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6" y="759573"/>
            <a:ext cx="7673836" cy="3235485"/>
          </a:xfrm>
          <a:prstGeom prst="rect">
            <a:avLst/>
          </a:prstGeom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327016" y="103750"/>
            <a:ext cx="6585413" cy="481651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REQUIRE WE FORM LINK SO WE CAN AVOID MISTAKES LIKE / OR \ SYMBOL IN DIFFERENT OS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9717" y="1329986"/>
            <a:ext cx="406413" cy="1690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35116" y="770460"/>
            <a:ext cx="6065736" cy="13522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4" y="4136786"/>
            <a:ext cx="6277851" cy="857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473" y="5570692"/>
            <a:ext cx="6868484" cy="1028844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9437767" y="5983056"/>
            <a:ext cx="1883784" cy="714451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File Writing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76888" y="5570691"/>
            <a:ext cx="2457069" cy="314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7" y="571999"/>
            <a:ext cx="9135750" cy="2600688"/>
          </a:xfrm>
          <a:prstGeom prst="rect">
            <a:avLst/>
          </a:prstGeom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235604" y="114799"/>
            <a:ext cx="6205006" cy="353287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will not work properly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beacause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files working asynchronously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6" y="3416621"/>
            <a:ext cx="6887536" cy="2000529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790866" y="3792683"/>
            <a:ext cx="2093939" cy="353287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this will work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365746" y="3414036"/>
            <a:ext cx="4281968" cy="353287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even create new file using append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61" y="5793212"/>
            <a:ext cx="6563641" cy="914528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3567634" y="6150032"/>
            <a:ext cx="4281968" cy="353287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used to Rename the file name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0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8" y="297105"/>
            <a:ext cx="7068536" cy="3019846"/>
          </a:xfrm>
          <a:prstGeom prst="rect">
            <a:avLst/>
          </a:prstGeom>
        </p:spPr>
      </p:pic>
      <p:sp>
        <p:nvSpPr>
          <p:cNvPr id="3" name="Content Placeholder 3"/>
          <p:cNvSpPr txBox="1">
            <a:spLocks/>
          </p:cNvSpPr>
          <p:nvPr/>
        </p:nvSpPr>
        <p:spPr>
          <a:xfrm>
            <a:off x="7637889" y="297105"/>
            <a:ext cx="3498197" cy="1216009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 functions like this in asynchronous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called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back hell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70" y="3502974"/>
            <a:ext cx="7030431" cy="2638793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7474604" y="4020018"/>
            <a:ext cx="4532340" cy="802352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await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using promises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881257" y="1926772"/>
            <a:ext cx="3004457" cy="653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and await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3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8" y="956369"/>
            <a:ext cx="7363853" cy="302937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0629" y="163286"/>
            <a:ext cx="3004457" cy="653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and await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0" y="5159825"/>
            <a:ext cx="5001323" cy="295316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1520118" y="4125683"/>
            <a:ext cx="4532340" cy="802352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await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using promises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47514" y="5612129"/>
            <a:ext cx="1945208" cy="499347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delete a file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873"/>
            <a:ext cx="7411484" cy="1533739"/>
          </a:xfrm>
          <a:prstGeom prst="rect">
            <a:avLst/>
          </a:prstGeom>
        </p:spPr>
      </p:pic>
      <p:sp>
        <p:nvSpPr>
          <p:cNvPr id="3" name="Content Placeholder 3"/>
          <p:cNvSpPr txBox="1">
            <a:spLocks/>
          </p:cNvSpPr>
          <p:nvPr/>
        </p:nvSpPr>
        <p:spPr>
          <a:xfrm>
            <a:off x="3062113" y="1725930"/>
            <a:ext cx="1945208" cy="499347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rs.on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listner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-36540" y="0"/>
            <a:ext cx="3004457" cy="653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Files reading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4343"/>
            <a:ext cx="7306695" cy="1933845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3653347" y="3683452"/>
            <a:ext cx="1945208" cy="499347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way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9004043" y="3244776"/>
            <a:ext cx="3075342" cy="712977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folder	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484" y="4157570"/>
            <a:ext cx="4667901" cy="2591162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4443939" y="4673179"/>
            <a:ext cx="3149557" cy="711115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line checks for already folder is available 	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17171" y="4673179"/>
            <a:ext cx="2457069" cy="2094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8236603" y="207354"/>
            <a:ext cx="2540059" cy="428663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remove folder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769" y="800662"/>
            <a:ext cx="3982006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20" y="833075"/>
            <a:ext cx="934532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6215744" y="1321634"/>
            <a:ext cx="3429000" cy="50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/>
              <a:t>docs.npmjs.com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910" y="67272"/>
            <a:ext cx="7735380" cy="11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36" y="4295947"/>
            <a:ext cx="1571844" cy="238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0282" y="1800473"/>
            <a:ext cx="9095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</a:rPr>
              <a:t>This comment will </a:t>
            </a:r>
            <a:r>
              <a:rPr lang="en-US" b="1" dirty="0" err="1" smtClean="0">
                <a:solidFill>
                  <a:schemeClr val="bg1"/>
                </a:solidFill>
              </a:rPr>
              <a:t>intall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nodemon</a:t>
            </a:r>
            <a:r>
              <a:rPr lang="en-US" b="1" dirty="0" smtClean="0">
                <a:solidFill>
                  <a:schemeClr val="bg1"/>
                </a:solidFill>
              </a:rPr>
              <a:t> globally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</a:rPr>
              <a:t>And when called </a:t>
            </a:r>
            <a:r>
              <a:rPr lang="en-US" b="1" dirty="0" err="1" smtClean="0">
                <a:solidFill>
                  <a:schemeClr val="bg1"/>
                </a:solidFill>
              </a:rPr>
              <a:t>nodemon</a:t>
            </a:r>
            <a:r>
              <a:rPr lang="en-US" b="1" dirty="0" smtClean="0">
                <a:solidFill>
                  <a:schemeClr val="bg1"/>
                </a:solidFill>
              </a:rPr>
              <a:t> it executes index.js automatically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</a:rPr>
              <a:t>If we want run another file we must specify name of file explicitly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chemeClr val="bg1"/>
                </a:solidFill>
              </a:rPr>
              <a:t>Whenver</a:t>
            </a:r>
            <a:r>
              <a:rPr lang="en-US" b="1" dirty="0" smtClean="0">
                <a:solidFill>
                  <a:schemeClr val="bg1"/>
                </a:solidFill>
              </a:rPr>
              <a:t> we made changes to index file it will automatically get executed without even calling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</a:rPr>
              <a:t>CTRL+C to close </a:t>
            </a:r>
            <a:r>
              <a:rPr lang="en-US" b="1" dirty="0" err="1" smtClean="0">
                <a:solidFill>
                  <a:schemeClr val="bg1"/>
                </a:solidFill>
              </a:rPr>
              <a:t>nodemon</a:t>
            </a:r>
            <a:r>
              <a:rPr lang="en-US" b="1" dirty="0" smtClean="0">
                <a:solidFill>
                  <a:schemeClr val="bg1"/>
                </a:solidFill>
              </a:rPr>
              <a:t> mode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36" y="5208186"/>
            <a:ext cx="2810267" cy="9812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3257" y="4698054"/>
            <a:ext cx="598714" cy="337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7918" y="5208186"/>
            <a:ext cx="6287377" cy="150516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71746" y="324941"/>
            <a:ext cx="3004457" cy="653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nodemon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79" y="3584938"/>
            <a:ext cx="8421275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504" y="397788"/>
            <a:ext cx="9680080" cy="62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5" y="397788"/>
            <a:ext cx="9628114" cy="6035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2048" y="3481139"/>
            <a:ext cx="2457069" cy="314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9375" y="4395539"/>
            <a:ext cx="2457069" cy="314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79375" y="5152742"/>
            <a:ext cx="2457069" cy="355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044" y="1981228"/>
            <a:ext cx="5963482" cy="4839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09"/>
            <a:ext cx="5801535" cy="30007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4163" y="162209"/>
            <a:ext cx="1277438" cy="197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1453"/>
          <a:stretch/>
        </p:blipFill>
        <p:spPr>
          <a:xfrm>
            <a:off x="588428" y="3848388"/>
            <a:ext cx="1091450" cy="552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570" y="1006431"/>
            <a:ext cx="6306430" cy="924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964" y="3819809"/>
            <a:ext cx="1228896" cy="5811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05064" y="3941633"/>
            <a:ext cx="598714" cy="337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1491" y="4596056"/>
            <a:ext cx="339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-y will simply create default </a:t>
            </a:r>
            <a:r>
              <a:rPr lang="en-US" dirty="0" err="1" smtClean="0"/>
              <a:t>package.json</a:t>
            </a:r>
            <a:r>
              <a:rPr lang="en-US" dirty="0" smtClean="0"/>
              <a:t> without asking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8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372532" y="375994"/>
            <a:ext cx="10961915" cy="52751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https://vahid.blog/post/2021-03-21-understanding-the-javascript-runtime-environment-and-dom-nodes/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65" y="1115451"/>
            <a:ext cx="717332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8080">
        <p14:pan dir="u"/>
      </p:transition>
    </mc:Choice>
    <mc:Fallback xmlns="">
      <p:transition spd="slow" advClick="0" advTm="80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9" y="244529"/>
            <a:ext cx="7939834" cy="4242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6934" y="2726472"/>
            <a:ext cx="1277438" cy="197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12477" y="4189924"/>
            <a:ext cx="1277438" cy="197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76417" y="934428"/>
            <a:ext cx="3712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download this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modules for our specific project directory using this command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need to look into package-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lock.json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61251"/>
          <a:stretch/>
        </p:blipFill>
        <p:spPr>
          <a:xfrm>
            <a:off x="5112477" y="5061857"/>
            <a:ext cx="6668431" cy="11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4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31" y="493754"/>
            <a:ext cx="6547369" cy="2390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058886"/>
            <a:ext cx="6547368" cy="35378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99563" y="6346370"/>
            <a:ext cx="1604008" cy="163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14247" y="3188437"/>
            <a:ext cx="3048895" cy="719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9448" y="2491752"/>
            <a:ext cx="1277438" cy="197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566817" y="993810"/>
            <a:ext cx="3712028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deploy our project node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moules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our project is not needed because it will consume more memory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can remove them when we push it in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specifying the names in .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en-US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 means this dependency is only for development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import projects we must use </a:t>
            </a:r>
            <a:r>
              <a:rPr lang="en-US" sz="2000" b="1" dirty="0" err="1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2000" b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,then only we it will look for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then install necessary dependencies specified in that file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no need to copy the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node_modules</a:t>
            </a:r>
            <a:endParaRPr lang="en-US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19448" y="1590724"/>
            <a:ext cx="1277438" cy="197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64" y="103174"/>
            <a:ext cx="170521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9" y="434636"/>
            <a:ext cx="6270692" cy="1335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4" y="2384762"/>
            <a:ext cx="6812260" cy="40285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96825" y="6082171"/>
            <a:ext cx="1277438" cy="197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89561" y="2939682"/>
            <a:ext cx="2986496" cy="6526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823538" y="1770357"/>
            <a:ext cx="3712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comment will start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index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we can use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start also ,It will run node index.js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9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15" y="1570144"/>
            <a:ext cx="1219370" cy="323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48" y="3590512"/>
            <a:ext cx="6420746" cy="2743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958" y="748316"/>
            <a:ext cx="6268325" cy="162900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71746" y="324941"/>
            <a:ext cx="3004457" cy="653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UUID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46" y="2651382"/>
            <a:ext cx="1819529" cy="9050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2243" y="2103982"/>
            <a:ext cx="598714" cy="337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83332" y="987338"/>
            <a:ext cx="1027067" cy="2607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76203" y="2651382"/>
            <a:ext cx="931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server side logs for unique identification numbers this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uuid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used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9" y="128876"/>
            <a:ext cx="7468642" cy="2372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3" y="2816727"/>
            <a:ext cx="6744641" cy="13527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8423" y="1132653"/>
            <a:ext cx="4178233" cy="4675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36771" y="772886"/>
            <a:ext cx="576942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this line </a:t>
            </a:r>
            <a:r>
              <a:rPr lang="en-US" dirty="0" err="1" smtClean="0"/>
              <a:t>uuid</a:t>
            </a:r>
            <a:r>
              <a:rPr lang="en-US" dirty="0" smtClean="0"/>
              <a:t> is alias ,in import alias is used by ‘as’. In require it is used after  ‘ : ‘</a:t>
            </a:r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61852" y="3259323"/>
            <a:ext cx="5473634" cy="250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394" y="3921988"/>
            <a:ext cx="5315692" cy="27245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630500" y="4968744"/>
            <a:ext cx="2927157" cy="191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63938" y="6146818"/>
            <a:ext cx="2784864" cy="257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41" y="893659"/>
            <a:ext cx="7754432" cy="47441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46052" y="1511389"/>
            <a:ext cx="3712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use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remove some module it will be still available in index.js so we must remove it from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also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47801" y="1621971"/>
            <a:ext cx="3178628" cy="6640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5" y="616188"/>
            <a:ext cx="3105583" cy="905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24" y="2053427"/>
            <a:ext cx="2448267" cy="1257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3" y="3910101"/>
            <a:ext cx="1733792" cy="466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2137" y="607874"/>
            <a:ext cx="7525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using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update  In this ~2.30.0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is major version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is minor version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is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used to not to update major version we can update other versions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this is used to can ‘t update major and minor version ,only update patch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we can update all dependency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797" y="1032235"/>
            <a:ext cx="1333686" cy="4776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3231" y="3910101"/>
            <a:ext cx="734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install particular version also by specifying it.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3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775917"/>
            <a:ext cx="932627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7" y="84541"/>
            <a:ext cx="10126534" cy="653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71" y="464373"/>
            <a:ext cx="5896798" cy="44487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2337" y="2057939"/>
            <a:ext cx="4874920" cy="4675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82337" y="4445622"/>
            <a:ext cx="5145432" cy="4675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79135" y="340667"/>
            <a:ext cx="460603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myEmitter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 name we can give any name.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objects emits message in the name of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.on listener listen’s to the event whenever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event happens then do that work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name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should be same in emit and listen parts</a:t>
            </a:r>
          </a:p>
          <a:p>
            <a:endParaRPr lang="en-US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Extentions</a:t>
            </a:r>
            <a:r>
              <a:rPr lang="en-US" dirty="0" smtClean="0"/>
              <a:t> for node </a:t>
            </a:r>
            <a:r>
              <a:rPr lang="en-US" dirty="0" err="1" smtClean="0"/>
              <a:t>jsśś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78" y="4345964"/>
            <a:ext cx="4324954" cy="1390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35" y="2852657"/>
            <a:ext cx="2905530" cy="1152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2" y="1320722"/>
            <a:ext cx="4077269" cy="1171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025" y="1137906"/>
            <a:ext cx="4706007" cy="119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68" y="4679423"/>
            <a:ext cx="3982006" cy="1047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256" y="2699066"/>
            <a:ext cx="3496163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2" y="343452"/>
            <a:ext cx="3410426" cy="18385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8829" y="587829"/>
            <a:ext cx="5366657" cy="598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https://www.npmjs.com/package/events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9" y="4977627"/>
            <a:ext cx="6935168" cy="666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09" y="2612908"/>
            <a:ext cx="7059010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780680"/>
            <a:ext cx="9383434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08858"/>
            <a:ext cx="11473543" cy="66508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257" y="5312229"/>
            <a:ext cx="2830286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2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5" y="339995"/>
            <a:ext cx="6020640" cy="26292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57" y="1826416"/>
            <a:ext cx="745911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3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5" y="133660"/>
            <a:ext cx="7201905" cy="5306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1057" y="5704114"/>
            <a:ext cx="5889172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https://github.com/gitdagray/nodejs_web_server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85964" y="308010"/>
            <a:ext cx="41379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give response in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res.end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itself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383131"/>
              </p:ext>
            </p:extLst>
          </p:nvPr>
        </p:nvGraphicFramePr>
        <p:xfrm>
          <a:off x="8018476" y="4009340"/>
          <a:ext cx="3600207" cy="1055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ackager Shell Object" showAsIcon="1" r:id="rId4" imgW="1841400" imgH="540000" progId="Package">
                  <p:embed/>
                </p:oleObj>
              </mc:Choice>
              <mc:Fallback>
                <p:oleObj name="Packager Shell Object" showAsIcon="1" r:id="rId4" imgW="1841400" imgH="540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18476" y="4009340"/>
                        <a:ext cx="3600207" cy="1055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393" y="1391491"/>
            <a:ext cx="4658375" cy="390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9605" y="2046360"/>
            <a:ext cx="4137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if already an environment port number is available then it takes that number otherwise it takes 3500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892143" y="3820886"/>
            <a:ext cx="3831771" cy="143691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8616" y="1925881"/>
            <a:ext cx="686878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12700">
                  <a:solidFill>
                    <a:srgbClr val="00B0F0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</a:p>
          <a:p>
            <a:pPr algn="ctr"/>
            <a:r>
              <a:rPr lang="en-US" sz="9600" b="1" cap="none" spc="0" dirty="0" smtClean="0">
                <a:ln w="12700">
                  <a:solidFill>
                    <a:srgbClr val="00B0F0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US" sz="9600" b="1" cap="none" spc="0" dirty="0">
              <a:ln w="12700">
                <a:solidFill>
                  <a:srgbClr val="00B0F0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3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6500">
        <p14:pan dir="u"/>
      </p:transition>
    </mc:Choice>
    <mc:Fallback xmlns="">
      <p:transition spd="slow" advClick="0" advTm="6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27" y="228761"/>
            <a:ext cx="5658640" cy="1276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99" y="1878127"/>
            <a:ext cx="3934374" cy="1209844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822018" y="271788"/>
            <a:ext cx="4031039" cy="645161"/>
          </a:xfrm>
          <a:prstGeom prst="roundRect">
            <a:avLst/>
          </a:prstGeom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Chrome V8 engine is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node_js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24" y="3370337"/>
            <a:ext cx="2448267" cy="866896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3438637" y="3370337"/>
            <a:ext cx="3745936" cy="828013"/>
          </a:xfrm>
          <a:prstGeom prst="roundRect">
            <a:avLst/>
          </a:prstGeom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directly enter node 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ctrl+d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close it</a:t>
            </a:r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980768" y="1704054"/>
            <a:ext cx="4517769" cy="1248426"/>
          </a:xfrm>
          <a:prstGeom prst="roundRect">
            <a:avLst/>
          </a:prstGeom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Window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here we use global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of no browser available</a:t>
            </a:r>
          </a:p>
          <a:p>
            <a:pPr marL="0" indent="0" algn="ctr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vennila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uses window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35945" y="3756116"/>
            <a:ext cx="3419952" cy="2200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3" y="1438831"/>
            <a:ext cx="2781688" cy="1781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773" y="1667431"/>
            <a:ext cx="2181529" cy="1143160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7086118" y="1564863"/>
            <a:ext cx="3534191" cy="1348296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ES6 is not adopted in node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we can’t directly import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from another file SO We use </a:t>
            </a:r>
            <a:r>
              <a:rPr lang="en-US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require( )  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that 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29623" y="2013857"/>
            <a:ext cx="1230086" cy="3701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470" y="4203865"/>
            <a:ext cx="2553663" cy="1117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496" y="5515228"/>
            <a:ext cx="3200847" cy="695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589" y="4605267"/>
            <a:ext cx="2857899" cy="219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2594" y="4929358"/>
            <a:ext cx="3243888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15" y="599271"/>
            <a:ext cx="3886742" cy="1762371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4288489" y="1619292"/>
            <a:ext cx="2623939" cy="481651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export like this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11" y="2530635"/>
            <a:ext cx="3372321" cy="4191585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3210803" y="2942215"/>
            <a:ext cx="2623939" cy="481651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import like this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676" y="6085113"/>
            <a:ext cx="3264589" cy="511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106" y="902721"/>
            <a:ext cx="4077269" cy="1914792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9568061" y="2100943"/>
            <a:ext cx="2623939" cy="1303050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import like this     Array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destructuring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also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990" y="4692872"/>
            <a:ext cx="3743847" cy="164805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6874086" y="5168616"/>
            <a:ext cx="2999257" cy="481651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also export like this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86" y="286325"/>
            <a:ext cx="3467584" cy="838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212" y="262509"/>
            <a:ext cx="3439005" cy="1543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930" y="286325"/>
            <a:ext cx="2257740" cy="523948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7967787" y="903515"/>
            <a:ext cx="2623939" cy="1303050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to use import we should save it .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mjs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59" y="2206565"/>
            <a:ext cx="6496957" cy="857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34" y="3199470"/>
            <a:ext cx="6335009" cy="3572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66584" y="363242"/>
            <a:ext cx="1230086" cy="3701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3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837838"/>
            <a:ext cx="930722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8" y="158765"/>
            <a:ext cx="7297168" cy="2095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412" y="2523037"/>
            <a:ext cx="7897327" cy="885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2" y="3810591"/>
            <a:ext cx="5944430" cy="1019317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7967787" y="903515"/>
            <a:ext cx="2623939" cy="1303050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With and without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toString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 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354" y="4965020"/>
            <a:ext cx="4553585" cy="1552792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7273517" y="5770594"/>
            <a:ext cx="2623939" cy="481651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or we can specify format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75945" y="5335929"/>
            <a:ext cx="406413" cy="1690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440762" y="146562"/>
            <a:ext cx="1679298" cy="380999"/>
          </a:xfrm>
          <a:prstGeom prst="roundRect">
            <a:avLst/>
          </a:prstGeom>
          <a:solidFill>
            <a:schemeClr val="tx1"/>
          </a:solidFill>
          <a:ln w="15875" cap="rnd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NexaRegular" panose="02000500000000000000" pitchFamily="50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File Reading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88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500">
        <p14:pan dir="u"/>
      </p:transition>
    </mc:Choice>
    <mc:Fallback xmlns="">
      <p:transition spd="slow" advClick="0" advTm="10500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6521</TotalTime>
  <Words>631</Words>
  <Application>Microsoft Office PowerPoint</Application>
  <PresentationFormat>Widescreen</PresentationFormat>
  <Paragraphs>86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Century Gothic</vt:lpstr>
      <vt:lpstr>NexaRegular</vt:lpstr>
      <vt:lpstr>Times New Roman</vt:lpstr>
      <vt:lpstr>Wingdings</vt:lpstr>
      <vt:lpstr>Wingdings 3</vt:lpstr>
      <vt:lpstr>Slice</vt:lpstr>
      <vt:lpstr>Packager Shell Object</vt:lpstr>
      <vt:lpstr>PowerPoint Presentation</vt:lpstr>
      <vt:lpstr>PowerPoint Presentation</vt:lpstr>
      <vt:lpstr>Extentions for node jsśś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Iisluser</dc:creator>
  <cp:lastModifiedBy>isluser</cp:lastModifiedBy>
  <cp:revision>387</cp:revision>
  <dcterms:created xsi:type="dcterms:W3CDTF">2023-07-20T09:23:16Z</dcterms:created>
  <dcterms:modified xsi:type="dcterms:W3CDTF">2023-10-19T11:46:49Z</dcterms:modified>
</cp:coreProperties>
</file>